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646200" y="579960"/>
            <a:ext cx="940392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646200" y="579960"/>
            <a:ext cx="940392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subTitle"/>
          </p:nvPr>
        </p:nvSpPr>
        <p:spPr>
          <a:xfrm>
            <a:off x="646200" y="579960"/>
            <a:ext cx="940392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46200" y="579960"/>
            <a:ext cx="940392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9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4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46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4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49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89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90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1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92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93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4" name="PlaceHolder 3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134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135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36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137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138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9" name="PlaceHolder 3"/>
          <p:cNvSpPr>
            <a:spLocks noGrp="1"/>
          </p:cNvSpPr>
          <p:nvPr>
            <p:ph type="title"/>
          </p:nvPr>
        </p:nvSpPr>
        <p:spPr>
          <a:xfrm>
            <a:off x="646200" y="579960"/>
            <a:ext cx="940392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4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4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4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4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4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4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1154880" y="1447920"/>
            <a:ext cx="8825040" cy="332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Dominic P.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1154880" y="4777560"/>
            <a:ext cx="8825040" cy="86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8ad0d6"/>
                </a:solidFill>
                <a:latin typeface="Century Gothic"/>
              </a:rPr>
              <a:t>My year in review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Work Examples</a:t>
            </a:r>
            <a:endParaRPr b="0" lang="en-US" sz="4200" spc="-1" strike="noStrike">
              <a:latin typeface="Arial"/>
            </a:endParaRPr>
          </a:p>
        </p:txBody>
      </p:sp>
      <p:pic>
        <p:nvPicPr>
          <p:cNvPr id="197" name="" descr=""/>
          <p:cNvPicPr/>
          <p:nvPr/>
        </p:nvPicPr>
        <p:blipFill>
          <a:blip r:embed="rId1"/>
          <a:stretch/>
        </p:blipFill>
        <p:spPr>
          <a:xfrm>
            <a:off x="1005840" y="1285920"/>
            <a:ext cx="9848160" cy="4748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Work Examples</a:t>
            </a:r>
            <a:endParaRPr b="0" lang="en-US" sz="4200" spc="-1" strike="noStrike">
              <a:latin typeface="Arial"/>
            </a:endParaRPr>
          </a:p>
        </p:txBody>
      </p:sp>
      <p:pic>
        <p:nvPicPr>
          <p:cNvPr id="199" name="Picture 3" descr=""/>
          <p:cNvPicPr/>
          <p:nvPr/>
        </p:nvPicPr>
        <p:blipFill>
          <a:blip r:embed="rId1"/>
          <a:stretch/>
        </p:blipFill>
        <p:spPr>
          <a:xfrm>
            <a:off x="1130760" y="1407240"/>
            <a:ext cx="9841680" cy="453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Work Examples</a:t>
            </a:r>
            <a:endParaRPr b="0" lang="en-US" sz="4200" spc="-1" strike="noStrike">
              <a:latin typeface="Arial"/>
            </a:endParaRPr>
          </a:p>
        </p:txBody>
      </p:sp>
      <p:pic>
        <p:nvPicPr>
          <p:cNvPr id="201" name="" descr=""/>
          <p:cNvPicPr/>
          <p:nvPr/>
        </p:nvPicPr>
        <p:blipFill>
          <a:blip r:embed="rId1"/>
          <a:stretch/>
        </p:blipFill>
        <p:spPr>
          <a:xfrm>
            <a:off x="1005840" y="1280160"/>
            <a:ext cx="9600840" cy="4704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Work Examples</a:t>
            </a:r>
            <a:endParaRPr b="0" lang="en-US" sz="4200" spc="-1" strike="noStrike">
              <a:latin typeface="Arial"/>
            </a:endParaRPr>
          </a:p>
        </p:txBody>
      </p:sp>
      <p:pic>
        <p:nvPicPr>
          <p:cNvPr id="203" name="Picture 3" descr=""/>
          <p:cNvPicPr/>
          <p:nvPr/>
        </p:nvPicPr>
        <p:blipFill>
          <a:blip r:embed="rId1"/>
          <a:stretch/>
        </p:blipFill>
        <p:spPr>
          <a:xfrm>
            <a:off x="1250280" y="1153080"/>
            <a:ext cx="9690840" cy="5208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About Me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Love to playing games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Like to go camping 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Enjoy Learning about computers and coding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Successes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731520" y="1967760"/>
            <a:ext cx="894600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Blender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GitHub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Tiled/SuperTiledtoUnity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Challenges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1020600" y="2480040"/>
            <a:ext cx="8946000" cy="300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Communication with peers about scope creep 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Organization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Easily distracted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Personal Satisfaction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86" name="CustomShape 2"/>
          <p:cNvSpPr/>
          <p:nvPr/>
        </p:nvSpPr>
        <p:spPr>
          <a:xfrm>
            <a:off x="1097280" y="1852920"/>
            <a:ext cx="894600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Made Isometric levels for the first time</a:t>
            </a:r>
            <a:endParaRPr b="0" lang="en-US" sz="20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Learn how to use Tiled </a:t>
            </a:r>
            <a:endParaRPr b="0" lang="en-US" sz="20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Avoided merge conflicts  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Career Plans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Continue leaning more coding languages 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Game development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Participate in game jams 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Or Cyber security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Tri-Tech Advantages/Disadvantages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1005840" y="2022480"/>
            <a:ext cx="4395600" cy="419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Advantages:</a:t>
            </a:r>
            <a:endParaRPr b="0" lang="en-US" sz="1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Long periods</a:t>
            </a:r>
            <a:endParaRPr b="0" lang="en-US" sz="16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Easy to get help from peers </a:t>
            </a:r>
            <a:endParaRPr b="0" lang="en-US" sz="16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Meet students with similar interests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5654520" y="2055960"/>
            <a:ext cx="4395600" cy="419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Disadvantages:</a:t>
            </a:r>
            <a:endParaRPr b="0" lang="en-US" sz="1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Sick days </a:t>
            </a:r>
            <a:endParaRPr b="0" lang="en-US" sz="16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Tours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Work Examples</a:t>
            </a:r>
            <a:endParaRPr b="0" lang="en-US" sz="4200" spc="-1" strike="noStrike">
              <a:latin typeface="Arial"/>
            </a:endParaRPr>
          </a:p>
        </p:txBody>
      </p:sp>
      <p:pic>
        <p:nvPicPr>
          <p:cNvPr id="193" name="" descr=""/>
          <p:cNvPicPr/>
          <p:nvPr/>
        </p:nvPicPr>
        <p:blipFill>
          <a:blip r:embed="rId1"/>
          <a:stretch/>
        </p:blipFill>
        <p:spPr>
          <a:xfrm>
            <a:off x="1005840" y="1371600"/>
            <a:ext cx="9143640" cy="4691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Work Examples</a:t>
            </a:r>
            <a:endParaRPr b="0" lang="en-US" sz="4200" spc="-1" strike="noStrike">
              <a:latin typeface="Arial"/>
            </a:endParaRPr>
          </a:p>
        </p:txBody>
      </p:sp>
      <p:pic>
        <p:nvPicPr>
          <p:cNvPr id="195" name="" descr=""/>
          <p:cNvPicPr/>
          <p:nvPr/>
        </p:nvPicPr>
        <p:blipFill>
          <a:blip r:embed="rId1"/>
          <a:stretch/>
        </p:blipFill>
        <p:spPr>
          <a:xfrm>
            <a:off x="956160" y="1188720"/>
            <a:ext cx="9284760" cy="5028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147</TotalTime>
  <Application>Trio_Office/6.2.8.2$Windows_x86 LibreOffice_project/</Application>
  <Words>109</Words>
  <Paragraphs>47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2019-04-24T14:59:54Z</dcterms:created>
  <dc:creator>Mathew Adelmund</dc:creator>
  <dc:description/>
  <dc:language>en-US</dc:language>
  <cp:lastModifiedBy/>
  <dcterms:modified xsi:type="dcterms:W3CDTF">2024-05-21T10:43:31Z</dcterms:modified>
  <cp:revision>17</cp:revision>
  <dc:subject/>
  <dc:title>Mr. Adelmund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